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D456E-1BE1-4AEF-8BC9-D27F1616FA65}" v="1" dt="2019-12-17T12:20:43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van den Berg" userId="b7f64057-db8e-423a-b2b5-100c21bc0b3b" providerId="ADAL" clId="{1A3D456E-1BE1-4AEF-8BC9-D27F1616FA65}"/>
    <pc:docChg chg="addSld delSld modSld">
      <pc:chgData name="Valerie van den Berg" userId="b7f64057-db8e-423a-b2b5-100c21bc0b3b" providerId="ADAL" clId="{1A3D456E-1BE1-4AEF-8BC9-D27F1616FA65}" dt="2019-12-17T12:20:45.984" v="1" actId="47"/>
      <pc:docMkLst>
        <pc:docMk/>
      </pc:docMkLst>
      <pc:sldChg chg="add del">
        <pc:chgData name="Valerie van den Berg" userId="b7f64057-db8e-423a-b2b5-100c21bc0b3b" providerId="ADAL" clId="{1A3D456E-1BE1-4AEF-8BC9-D27F1616FA65}" dt="2019-12-17T12:20:45.984" v="1" actId="47"/>
        <pc:sldMkLst>
          <pc:docMk/>
          <pc:sldMk cId="863263098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4914" y="4183222"/>
            <a:ext cx="9144000" cy="980757"/>
          </a:xfrm>
        </p:spPr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Donderdag 19 december</a:t>
            </a:r>
          </a:p>
        </p:txBody>
      </p:sp>
      <p:pic>
        <p:nvPicPr>
          <p:cNvPr id="1028" name="Picture 4" descr="Afbeeldingsresultaat voor winter eftelin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30" y="948407"/>
            <a:ext cx="8015968" cy="26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christma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0"/>
            <a:ext cx="3371850" cy="38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fbeeldingsresultaat voor christma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3371850" cy="38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fbeeldingsresultaat voor christma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0"/>
            <a:ext cx="3371850" cy="38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fbeeldingsresultaat voor christma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3371850" cy="38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winter eftel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36" y="208178"/>
            <a:ext cx="4324528" cy="143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hoofdentree efte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89" y="4070034"/>
            <a:ext cx="3487511" cy="196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17733" y="1879649"/>
            <a:ext cx="91875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Verzamelen om </a:t>
            </a:r>
            <a:r>
              <a:rPr lang="nl-NL" sz="2000" b="1" dirty="0"/>
              <a:t>10:30</a:t>
            </a:r>
            <a:r>
              <a:rPr lang="nl-NL" sz="2000" dirty="0"/>
              <a:t> bij de hoofdentree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Ben je te laat dan geen toegang tot park (</a:t>
            </a:r>
            <a:r>
              <a:rPr lang="nl-NL" sz="2000" b="1" dirty="0"/>
              <a:t>geen restitutie</a:t>
            </a:r>
            <a:r>
              <a:rPr lang="nl-NL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Om </a:t>
            </a:r>
            <a:r>
              <a:rPr lang="nl-NL" sz="2000" b="1" dirty="0"/>
              <a:t>14:00</a:t>
            </a:r>
            <a:r>
              <a:rPr lang="nl-NL" sz="2000" dirty="0"/>
              <a:t> optioneel verzamelen bij “</a:t>
            </a:r>
            <a:r>
              <a:rPr lang="nl-NL" sz="2000" i="1" dirty="0" err="1"/>
              <a:t>Symbolica</a:t>
            </a:r>
            <a:r>
              <a:rPr lang="nl-NL" sz="20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Aanwezig tot minimaal </a:t>
            </a:r>
            <a:r>
              <a:rPr lang="nl-NL" sz="2000" b="1" dirty="0"/>
              <a:t>16:00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 geval van </a:t>
            </a:r>
            <a:r>
              <a:rPr lang="nl-NL" sz="2000" b="1" dirty="0"/>
              <a:t>nood</a:t>
            </a:r>
            <a:r>
              <a:rPr lang="nl-NL" sz="2000" dirty="0"/>
              <a:t> kun je bellen naar: 	</a:t>
            </a:r>
            <a:r>
              <a:rPr lang="nl-NL" sz="2000" i="1" dirty="0">
                <a:solidFill>
                  <a:srgbClr val="C00000"/>
                </a:solidFill>
              </a:rPr>
              <a:t>06 265 967 43</a:t>
            </a:r>
          </a:p>
          <a:p>
            <a:endParaRPr lang="nl-NL" sz="2400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Eigen schaatsen meenemen mag (m.u.v. Noren)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965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1B4DD-FC94-44C2-B9D6-60A7D897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Maatschappelijke stage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F6D174-5E50-41F1-BC54-6531E8EF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l-NL" dirty="0"/>
              <a:t>Groep 1: Reeds stage gelopen</a:t>
            </a:r>
          </a:p>
          <a:p>
            <a:r>
              <a:rPr lang="nl-NL" dirty="0"/>
              <a:t>Groep 2: Moet nog stage gaan lopen</a:t>
            </a:r>
          </a:p>
          <a:p>
            <a:r>
              <a:rPr lang="nl-NL" dirty="0"/>
              <a:t>Groep 3: Nog op zoek naar een geschikte stageplaats</a:t>
            </a:r>
          </a:p>
        </p:txBody>
      </p:sp>
      <p:pic>
        <p:nvPicPr>
          <p:cNvPr id="1026" name="Picture 2" descr="Afbeeldingsresultaat voor maatschappelijke stage">
            <a:extLst>
              <a:ext uri="{FF2B5EF4-FFF2-40B4-BE49-F238E27FC236}">
                <a16:creationId xmlns:a16="http://schemas.microsoft.com/office/drawing/2014/main" id="{2D6663B6-657D-4DF2-81BD-0EB1B026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56" y="3429000"/>
            <a:ext cx="3553389" cy="32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6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1B4DD-FC94-44C2-B9D6-60A7D897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 1: Reeds stage gelopen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F6D174-5E50-41F1-BC54-6531E8EF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l-NL" b="1" dirty="0"/>
              <a:t>Ga aan de hand van het beoordelingsformulier aan de slag met;</a:t>
            </a:r>
          </a:p>
          <a:p>
            <a:pPr>
              <a:buFontTx/>
              <a:buChar char="-"/>
            </a:pPr>
            <a:r>
              <a:rPr lang="nl-NL" dirty="0"/>
              <a:t>Editen</a:t>
            </a:r>
          </a:p>
          <a:p>
            <a:pPr>
              <a:buFontTx/>
              <a:buChar char="-"/>
            </a:pPr>
            <a:r>
              <a:rPr lang="nl-NL" dirty="0"/>
              <a:t>Uitwerken/ opnemen van ethisch dilemma</a:t>
            </a:r>
          </a:p>
          <a:p>
            <a:pPr>
              <a:buFontTx/>
              <a:buChar char="-"/>
            </a:pPr>
            <a:r>
              <a:rPr lang="nl-NL" dirty="0"/>
              <a:t>Welke ondernemerscompetenties (tenminste 2) kun je koppelen aan dit dilemma?</a:t>
            </a:r>
          </a:p>
          <a:p>
            <a:pPr>
              <a:buFontTx/>
              <a:buChar char="-"/>
            </a:pPr>
            <a:r>
              <a:rPr lang="nl-NL" dirty="0"/>
              <a:t>Welke inhoudelijke kennis uit deze periode ga je koppelen aan minimaal 4 praktijkvoorbeelden?</a:t>
            </a:r>
          </a:p>
        </p:txBody>
      </p:sp>
    </p:spTree>
    <p:extLst>
      <p:ext uri="{BB962C8B-B14F-4D97-AF65-F5344CB8AC3E}">
        <p14:creationId xmlns:p14="http://schemas.microsoft.com/office/powerpoint/2010/main" val="174218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1B4DD-FC94-44C2-B9D6-60A7D897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 2: Moet nog stage gaan lopen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F6D174-5E50-41F1-BC54-6531E8EF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l-NL" b="1" dirty="0"/>
              <a:t>Ga aan de hand van het beoordelingsformulier aan de slag met;</a:t>
            </a:r>
          </a:p>
          <a:p>
            <a:pPr>
              <a:buFontTx/>
              <a:buChar char="-"/>
            </a:pPr>
            <a:r>
              <a:rPr lang="nl-NL" dirty="0"/>
              <a:t>Het opzoeken van mogelijke ethische dilemma’s</a:t>
            </a:r>
          </a:p>
          <a:p>
            <a:pPr>
              <a:buFontTx/>
              <a:buChar char="-"/>
            </a:pPr>
            <a:r>
              <a:rPr lang="nl-NL" dirty="0"/>
              <a:t>Zoek naar inhoudelijke kennis uit deze periode, welke je mogelijk kunt koppelen aan minimaal 4 praktijkvoorbeelden</a:t>
            </a:r>
          </a:p>
        </p:txBody>
      </p:sp>
    </p:spTree>
    <p:extLst>
      <p:ext uri="{BB962C8B-B14F-4D97-AF65-F5344CB8AC3E}">
        <p14:creationId xmlns:p14="http://schemas.microsoft.com/office/powerpoint/2010/main" val="272634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1B4DD-FC94-44C2-B9D6-60A7D897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 3: Nog op zoek naar een geschikte stageplaats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F6D174-5E50-41F1-BC54-6531E8EF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l-NL" b="1" dirty="0"/>
              <a:t>Aan het einde van deze les heb je</a:t>
            </a:r>
          </a:p>
          <a:p>
            <a:pPr>
              <a:buFontTx/>
              <a:buChar char="-"/>
            </a:pPr>
            <a:r>
              <a:rPr lang="nl-NL" dirty="0"/>
              <a:t>Tenminste 3 bedrijven/ instanties/ stichtingen waar je jouw maatschappelijke stage zou kunnen gaan uitvoeren</a:t>
            </a:r>
          </a:p>
          <a:p>
            <a:pPr>
              <a:buFontTx/>
              <a:buChar char="-"/>
            </a:pPr>
            <a:r>
              <a:rPr lang="nl-NL" dirty="0"/>
              <a:t>Deze bedrijven/ instanties/ stichtingen benaderd (wie ben je, waarom zou je daar een dag mee willen lopen, wanneer zou je dit kunnen doen etc.)</a:t>
            </a:r>
          </a:p>
        </p:txBody>
      </p:sp>
    </p:spTree>
    <p:extLst>
      <p:ext uri="{BB962C8B-B14F-4D97-AF65-F5344CB8AC3E}">
        <p14:creationId xmlns:p14="http://schemas.microsoft.com/office/powerpoint/2010/main" val="39246127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B6FB2E91BF7E4A93A04AA7884354DE" ma:contentTypeVersion="9" ma:contentTypeDescription="Een nieuw document maken." ma:contentTypeScope="" ma:versionID="3a8794f49ea971f071a4e0e9efae0c77">
  <xsd:schema xmlns:xsd="http://www.w3.org/2001/XMLSchema" xmlns:xs="http://www.w3.org/2001/XMLSchema" xmlns:p="http://schemas.microsoft.com/office/2006/metadata/properties" xmlns:ns3="79f52116-f071-4e3c-987f-887d891faf36" xmlns:ns4="4945bb4f-0719-40b6-a1e5-dad7903991a7" targetNamespace="http://schemas.microsoft.com/office/2006/metadata/properties" ma:root="true" ma:fieldsID="e5780928f1e7f4c2813dc8b2e99aca09" ns3:_="" ns4:_="">
    <xsd:import namespace="79f52116-f071-4e3c-987f-887d891faf36"/>
    <xsd:import namespace="4945bb4f-0719-40b6-a1e5-dad7903991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52116-f071-4e3c-987f-887d891fa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5bb4f-0719-40b6-a1e5-dad7903991a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schemas.microsoft.com/office/2006/metadata/properties"/>
    <ds:schemaRef ds:uri="79f52116-f071-4e3c-987f-887d891faf36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945bb4f-0719-40b6-a1e5-dad7903991a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63D08F2-6831-401D-A683-A4B3CD4BC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52116-f071-4e3c-987f-887d891faf36"/>
    <ds:schemaRef ds:uri="4945bb4f-0719-40b6-a1e5-dad7903991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4549</TotalTime>
  <Words>246</Words>
  <Application>Microsoft Office PowerPoint</Application>
  <PresentationFormat>Breedbeeld</PresentationFormat>
  <Paragraphs>31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Thema1</vt:lpstr>
      <vt:lpstr>Donderdag 19 december</vt:lpstr>
      <vt:lpstr>PowerPoint-presentatie</vt:lpstr>
      <vt:lpstr>Maatschappelijke stage</vt:lpstr>
      <vt:lpstr>Groep 1: Reeds stage gelopen</vt:lpstr>
      <vt:lpstr>Groep 2: Moet nog stage gaan lopen</vt:lpstr>
      <vt:lpstr>Groep 3: Nog op zoek naar een geschikte stageplaats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Valerie van den Berg</cp:lastModifiedBy>
  <cp:revision>55</cp:revision>
  <dcterms:created xsi:type="dcterms:W3CDTF">2017-09-05T13:31:36Z</dcterms:created>
  <dcterms:modified xsi:type="dcterms:W3CDTF">2019-12-17T12:20:47Z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0x0101005FB6FB2E91BF7E4A93A04AA7884354DE</vt:lpwstr>
  </property>
</Properties>
</file>